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2218-5FD1-46BA-9009-184B637D7D3E}" type="datetimeFigureOut">
              <a:rPr lang="sk-SK" smtClean="0"/>
              <a:t>22. 11. 2016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77AEC-3E13-4A09-B1ED-07F1E787262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4633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2218-5FD1-46BA-9009-184B637D7D3E}" type="datetimeFigureOut">
              <a:rPr lang="sk-SK" smtClean="0"/>
              <a:t>22. 11. 2016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77AEC-3E13-4A09-B1ED-07F1E787262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4509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2218-5FD1-46BA-9009-184B637D7D3E}" type="datetimeFigureOut">
              <a:rPr lang="sk-SK" smtClean="0"/>
              <a:t>22. 11. 2016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77AEC-3E13-4A09-B1ED-07F1E787262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84902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2218-5FD1-46BA-9009-184B637D7D3E}" type="datetimeFigureOut">
              <a:rPr lang="sk-SK" smtClean="0"/>
              <a:t>22. 11. 2016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77AEC-3E13-4A09-B1ED-07F1E787262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780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2218-5FD1-46BA-9009-184B637D7D3E}" type="datetimeFigureOut">
              <a:rPr lang="sk-SK" smtClean="0"/>
              <a:t>22. 11. 2016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77AEC-3E13-4A09-B1ED-07F1E787262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1249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2218-5FD1-46BA-9009-184B637D7D3E}" type="datetimeFigureOut">
              <a:rPr lang="sk-SK" smtClean="0"/>
              <a:t>22. 11. 2016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77AEC-3E13-4A09-B1ED-07F1E787262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7067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2218-5FD1-46BA-9009-184B637D7D3E}" type="datetimeFigureOut">
              <a:rPr lang="sk-SK" smtClean="0"/>
              <a:t>22. 11. 2016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77AEC-3E13-4A09-B1ED-07F1E787262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0039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2218-5FD1-46BA-9009-184B637D7D3E}" type="datetimeFigureOut">
              <a:rPr lang="sk-SK" smtClean="0"/>
              <a:t>22. 11. 2016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77AEC-3E13-4A09-B1ED-07F1E787262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3332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2218-5FD1-46BA-9009-184B637D7D3E}" type="datetimeFigureOut">
              <a:rPr lang="sk-SK" smtClean="0"/>
              <a:t>22. 11. 2016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77AEC-3E13-4A09-B1ED-07F1E787262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87484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2218-5FD1-46BA-9009-184B637D7D3E}" type="datetimeFigureOut">
              <a:rPr lang="sk-SK" smtClean="0"/>
              <a:t>22. 11. 2016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77AEC-3E13-4A09-B1ED-07F1E787262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855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2218-5FD1-46BA-9009-184B637D7D3E}" type="datetimeFigureOut">
              <a:rPr lang="sk-SK" smtClean="0"/>
              <a:t>22. 11. 2016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77AEC-3E13-4A09-B1ED-07F1E787262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80893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02218-5FD1-46BA-9009-184B637D7D3E}" type="datetimeFigureOut">
              <a:rPr lang="sk-SK" smtClean="0"/>
              <a:t>22. 11. 2016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77AEC-3E13-4A09-B1ED-07F1E787262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2804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o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99181">
            <a:off x="8687081" y="2757270"/>
            <a:ext cx="3266303" cy="3266303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77091">
            <a:off x="651818" y="2600027"/>
            <a:ext cx="3040792" cy="304079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Stop </a:t>
            </a:r>
            <a:r>
              <a:rPr lang="sk-SK" sz="7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závisloti</a:t>
            </a:r>
            <a:r>
              <a:rPr lang="sk-SK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na počítači!</a:t>
            </a:r>
            <a:endParaRPr lang="sk-SK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Podľa najnovšieho výskumu sa každé 4. dieťa stáva závislé na počítačových hrách.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6849" y="2710249"/>
            <a:ext cx="6633142" cy="3601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10310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19</Words>
  <Application>Microsoft Office PowerPoint</Application>
  <PresentationFormat>Širokouhlá</PresentationFormat>
  <Paragraphs>2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Motív Office</vt:lpstr>
      <vt:lpstr>Stop závisloti na počítači!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Stop závisloti na počítači!</dc:title>
  <dc:creator>žiak</dc:creator>
  <cp:lastModifiedBy>žiak</cp:lastModifiedBy>
  <cp:revision>3</cp:revision>
  <dcterms:created xsi:type="dcterms:W3CDTF">2016-11-22T10:59:38Z</dcterms:created>
  <dcterms:modified xsi:type="dcterms:W3CDTF">2016-11-22T11:31:03Z</dcterms:modified>
</cp:coreProperties>
</file>